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9" r:id="rId3"/>
    <p:sldId id="268" r:id="rId4"/>
    <p:sldId id="267" r:id="rId5"/>
    <p:sldId id="261" r:id="rId6"/>
    <p:sldId id="264" r:id="rId7"/>
    <p:sldId id="265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ebruari/Mars" id="{BD12E375-6E18-4523-8B65-AC773BC7A4F1}">
          <p14:sldIdLst>
            <p14:sldId id="266"/>
            <p14:sldId id="269"/>
            <p14:sldId id="268"/>
            <p14:sldId id="267"/>
            <p14:sldId id="261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6B520B-0D46-CC8B-7C1A-A294225085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9156A83-5D7F-322E-3705-DF1613B12A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045E4A1-5236-DD5A-6ACE-FAFA44B24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2024-06-13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EE26F04-2903-F696-ADE0-545D54C95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C1D9CD4-1881-24DE-EECB-78108483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5023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845475-C80B-B460-A834-F874BC1A3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A69DF1-1EF5-5E9A-692D-ED86F0195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A4E83D6-9461-D733-DA52-4DEB79E01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2024-06-13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E196641-F382-C065-8119-BE40B1347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7E37628-440C-9DC2-81C6-95C51DFC1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636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977353-2B6D-5DA5-FA0C-46EF9A0DD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B9D79F6-E3B7-C271-7C65-8005377A8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8209450-F39F-3B54-D74D-E2ECA8E52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2024-06-13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7727167-6B08-2A65-7319-7C7C50D53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233D3F-2E28-CCD6-3939-AA97F471E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0833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FF50AF-E77F-10CF-0F61-C31A8BF5B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EA28D9F-3C8C-E671-1A67-DFEC4AD6BE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CCDB3E6-7410-54BA-E1D8-80DCF7B8E1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CEE010D-E566-FA31-C07B-7C6C2BFB7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2024-06-13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15EBFB7-79AF-5118-16FA-71C86EF48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CB62BE9-2AA4-87DA-DDDA-345DD6BA3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3874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222A95-13EF-A0AB-3E30-944312591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B76ABAD-09E6-1A31-3A8C-FE2FA343E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AE54F7F-133F-0940-0EAA-38A178752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3E2D1EC-6A02-365F-E99A-41B9D5EBCC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B4979C1-A9AF-2A3A-9F25-BBB4E3A32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D8D7AFC-CE3E-5B01-DE40-4BCD1BA53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2024-06-13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D20E478-69C2-8A04-3EF1-71C9A09B3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76955BB-BC16-8619-23A7-ED5A75BFE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3516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B729A3-6DA0-8D21-C7C9-C1B2D8EC7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8EA4374-0372-B570-EC3B-25BAA57B8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2024-06-13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1D41E2B-8216-231B-F1D4-ECCAA9712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57A038A-2529-3BFE-A89D-8DED3127C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1377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6B89A73-3520-5DBE-5274-9B552C702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2024-06-13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A41D6FD-8B9C-1C77-54B5-96F44BC3A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8BB479C-48C8-1A5C-D053-74C75ED58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7871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60C070-75C1-5283-EB58-67F177C0B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BA973B-97FE-DCC1-D068-6BD791347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0DB882-FF83-83D2-3355-67B4F81868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442C7D2-597C-7E38-F5A6-441A8CC96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2024-06-13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0592E26-48BD-EDD8-F970-4CF9BD35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521D270-7B33-4B0F-9EEA-0343F74B5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6151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37FAE18-5C77-30B1-DA55-5CBC70B97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043EDF3-AD7B-3C58-D0F0-B70A8DC9B1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59E8B5B-D355-5D5E-AE20-68C94298F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78CFE30-7964-61EC-8388-38D63048C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2024-06-13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AC4A9D3-2E4C-BBB9-F352-BBCB3E5AA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EE11184-2240-0FE9-45CF-3504CE106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431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9FE973-17C4-0DDE-43DA-2D53A1202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E03750B-CEC2-7D79-46A7-FF2A8B7A06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05BFC6E-5115-D48C-9033-AFF3F8D02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2024-06-13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EAED203-A265-C760-0EEF-5EE2EAE27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2D9347C-70FD-B9E3-9DCD-928E65034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6427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BE32240-8359-DAA1-7373-9BF9185411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E9ADAE7-6699-8BBC-3B61-B514D570A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36F3A19-6BF8-C8A5-B902-746437449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0933-A90F-4380-B7D2-E7616DD83A61}" type="datetimeFigureOut">
              <a:rPr lang="sv-SE" smtClean="0"/>
              <a:t>2024-06-13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3AEB837-B3E5-17C0-65A3-768B10A38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D728470-05C2-EF9A-31B1-7B63C863F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1005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1D8BBF9-DD37-5B07-F7C6-EAE4D6B59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8C915FD-1E60-37ED-DDCE-4EF68C08A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4EA92BF-4D2C-1501-0E77-74963BFEEB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60933-A90F-4380-B7D2-E7616DD83A61}" type="datetimeFigureOut">
              <a:rPr lang="sv-SE" smtClean="0"/>
              <a:t>2024-06-13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94815AB-F6B6-6239-3AC8-ED2BF87EED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E6B4BA2-6F49-9351-1EBA-984725E00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64FE7-807B-4E36-91EE-8747691947A5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C3646A9A-3DD7-3FB9-555F-20C142CB1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7" r="18741" b="43375"/>
          <a:stretch/>
        </p:blipFill>
        <p:spPr>
          <a:xfrm>
            <a:off x="2373923" y="144148"/>
            <a:ext cx="6389077" cy="168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0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08604E64-1BF1-7241-CA74-596B699B7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1AA49AF-8A7F-3954-9854-8CDAC5700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77913" lvl="3" indent="0">
              <a:buNone/>
            </a:pPr>
            <a:br>
              <a:rPr lang="sv-SE" sz="3200" dirty="0"/>
            </a:br>
            <a:r>
              <a:rPr lang="sv-SE" sz="3200" b="1" spc="-300" dirty="0"/>
              <a:t>||:	</a:t>
            </a:r>
            <a:r>
              <a:rPr lang="sv-SE" sz="3200" dirty="0"/>
              <a:t>Bara den som vandrar nära marken </a:t>
            </a:r>
          </a:p>
          <a:p>
            <a:pPr marL="1371600" lvl="3" indent="0">
              <a:buNone/>
            </a:pPr>
            <a:r>
              <a:rPr lang="sv-SE" sz="3200" dirty="0"/>
              <a:t>	kan se dina under Gud.</a:t>
            </a:r>
            <a:r>
              <a:rPr lang="sv-SE" sz="3200" b="1" spc="-300" dirty="0"/>
              <a:t>:||</a:t>
            </a:r>
            <a:br>
              <a:rPr lang="sv-SE" sz="3200" b="1" spc="-300" dirty="0"/>
            </a:br>
            <a:endParaRPr lang="sv-SE" sz="3200" b="1" spc="-300" dirty="0"/>
          </a:p>
          <a:p>
            <a:pPr marL="1793875" lvl="3" indent="0">
              <a:buNone/>
            </a:pPr>
            <a:r>
              <a:rPr lang="sv-SE" sz="3200" dirty="0"/>
              <a:t>Låt oss aldrig bli så stora att vi inte ser de små</a:t>
            </a:r>
          </a:p>
          <a:p>
            <a:pPr marL="1793875" lvl="3" indent="0">
              <a:buNone/>
            </a:pPr>
            <a:r>
              <a:rPr lang="sv-SE" sz="3200" dirty="0"/>
              <a:t>larven som kryper och myran som stretar </a:t>
            </a:r>
            <a:br>
              <a:rPr lang="sv-SE" sz="3200" dirty="0"/>
            </a:br>
            <a:r>
              <a:rPr lang="sv-SE" sz="3200" dirty="0"/>
              <a:t>och barn som lärt sig gå. </a:t>
            </a:r>
          </a:p>
          <a:p>
            <a:pPr marL="1793875" lvl="3" indent="0">
              <a:buNone/>
            </a:pPr>
            <a:r>
              <a:rPr lang="sv-SE" sz="3200" dirty="0"/>
              <a:t>Nej. </a:t>
            </a:r>
          </a:p>
        </p:txBody>
      </p:sp>
    </p:spTree>
    <p:extLst>
      <p:ext uri="{BB962C8B-B14F-4D97-AF65-F5344CB8AC3E}">
        <p14:creationId xmlns:p14="http://schemas.microsoft.com/office/powerpoint/2010/main" val="3815794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08604E64-1BF1-7241-CA74-596B699B7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1AA49AF-8A7F-3954-9854-8CDAC5700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0" lvl="3" indent="0">
              <a:buNone/>
            </a:pPr>
            <a:br>
              <a:rPr lang="sv-SE" sz="3200" dirty="0"/>
            </a:br>
            <a:r>
              <a:rPr lang="sv-SE" sz="3200" dirty="0"/>
              <a:t>Din trofasta kärlek aldrig mig lämnar</a:t>
            </a:r>
          </a:p>
          <a:p>
            <a:pPr marL="1371600" lvl="3" indent="0">
              <a:buNone/>
            </a:pPr>
            <a:r>
              <a:rPr lang="sv-SE" sz="3200" dirty="0"/>
              <a:t>Din barmhärtighet den kan aldrig ta slut.</a:t>
            </a:r>
          </a:p>
          <a:p>
            <a:pPr marL="1371600" lvl="3" indent="0">
              <a:buNone/>
            </a:pPr>
            <a:r>
              <a:rPr lang="sv-SE" sz="3200" dirty="0"/>
              <a:t>Den är ny varje morgon, ny varje morgon.</a:t>
            </a:r>
          </a:p>
          <a:p>
            <a:pPr marL="1371600" lvl="3" indent="0">
              <a:buNone/>
            </a:pPr>
            <a:r>
              <a:rPr lang="sv-SE" sz="3200" dirty="0"/>
              <a:t>Stor är din trofasthet min Gud, </a:t>
            </a:r>
          </a:p>
          <a:p>
            <a:pPr marL="1371600" lvl="3" indent="0">
              <a:buNone/>
            </a:pPr>
            <a:r>
              <a:rPr lang="sv-SE" sz="3200" dirty="0"/>
              <a:t>Stor är din trofasthet</a:t>
            </a:r>
          </a:p>
        </p:txBody>
      </p:sp>
    </p:spTree>
    <p:extLst>
      <p:ext uri="{BB962C8B-B14F-4D97-AF65-F5344CB8AC3E}">
        <p14:creationId xmlns:p14="http://schemas.microsoft.com/office/powerpoint/2010/main" val="3297624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08604E64-1BF1-7241-CA74-596B699B7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1AA49AF-8A7F-3954-9854-8CDAC5700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0" lvl="3" indent="0">
              <a:buNone/>
            </a:pPr>
            <a:br>
              <a:rPr lang="sv-SE" sz="3200" dirty="0"/>
            </a:br>
            <a:r>
              <a:rPr lang="sv-SE" sz="3200" dirty="0"/>
              <a:t>Glöm inte bort om att änglarna finns. </a:t>
            </a:r>
          </a:p>
          <a:p>
            <a:pPr marL="1371600" lvl="3" indent="0">
              <a:buNone/>
            </a:pPr>
            <a:r>
              <a:rPr lang="sv-SE" sz="3200" dirty="0"/>
              <a:t>Att dom är här för att se hur du har det.</a:t>
            </a:r>
          </a:p>
          <a:p>
            <a:pPr marL="1371600" lvl="3" indent="0">
              <a:buNone/>
            </a:pPr>
            <a:r>
              <a:rPr lang="sv-SE" sz="3200" dirty="0"/>
              <a:t>Och dom kan hjälpa dig fast dom inte syns.</a:t>
            </a:r>
          </a:p>
          <a:p>
            <a:pPr marL="1371600" lvl="3" indent="0">
              <a:buNone/>
            </a:pPr>
            <a:r>
              <a:rPr lang="sv-SE" sz="3200" dirty="0"/>
              <a:t>Glöm inte bort att änglarna finns. </a:t>
            </a:r>
          </a:p>
        </p:txBody>
      </p:sp>
    </p:spTree>
    <p:extLst>
      <p:ext uri="{BB962C8B-B14F-4D97-AF65-F5344CB8AC3E}">
        <p14:creationId xmlns:p14="http://schemas.microsoft.com/office/powerpoint/2010/main" val="2051157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4F35D6D-3FDB-9722-3A94-D6312855B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F8B5D5E-74F0-D05B-6529-A3F5FF4C6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00" lvl="4" indent="0">
              <a:buNone/>
            </a:pPr>
            <a:br>
              <a:rPr lang="sv-SE" dirty="0"/>
            </a:br>
            <a:r>
              <a:rPr lang="sv-SE" sz="3200" dirty="0"/>
              <a:t>Fäst dina ögon på Jesus, </a:t>
            </a:r>
          </a:p>
          <a:p>
            <a:pPr marL="1828800" lvl="4" indent="0">
              <a:buNone/>
            </a:pPr>
            <a:r>
              <a:rPr lang="sv-SE" sz="3200" dirty="0"/>
              <a:t>se in i verkligheten själv.</a:t>
            </a:r>
          </a:p>
          <a:p>
            <a:pPr marL="1828800" lvl="4" indent="0">
              <a:buNone/>
            </a:pPr>
            <a:r>
              <a:rPr lang="sv-SE" sz="3200" dirty="0"/>
              <a:t>Alla ting runt omkring smälter bort som snö, </a:t>
            </a:r>
          </a:p>
          <a:p>
            <a:pPr marL="1828800" lvl="4" indent="0">
              <a:buNone/>
            </a:pPr>
            <a:r>
              <a:rPr lang="sv-SE" sz="3200" dirty="0"/>
              <a:t>i ljuset av hans ära och glans</a:t>
            </a:r>
          </a:p>
        </p:txBody>
      </p:sp>
    </p:spTree>
    <p:extLst>
      <p:ext uri="{BB962C8B-B14F-4D97-AF65-F5344CB8AC3E}">
        <p14:creationId xmlns:p14="http://schemas.microsoft.com/office/powerpoint/2010/main" val="3506063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CA0D77D0-05A3-526B-7D79-7DEA9E33DA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7" r="18741" b="43375"/>
          <a:stretch/>
        </p:blipFill>
        <p:spPr>
          <a:xfrm>
            <a:off x="2373923" y="144148"/>
            <a:ext cx="6389077" cy="1681477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D89A9445-AB38-14FB-218E-7F8D6E016CC3}"/>
              </a:ext>
            </a:extLst>
          </p:cNvPr>
          <p:cNvSpPr txBox="1"/>
          <p:nvPr/>
        </p:nvSpPr>
        <p:spPr>
          <a:xfrm>
            <a:off x="2247844" y="2428004"/>
            <a:ext cx="737923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/>
              <a:t>//:Jag går på livets väg, jag går på livets väg</a:t>
            </a:r>
          </a:p>
          <a:p>
            <a:r>
              <a:rPr lang="sv-SE" sz="3200" dirty="0"/>
              <a:t>Där kan allting hända, men jag kan va trygg</a:t>
            </a:r>
            <a:br>
              <a:rPr lang="sv-SE" sz="3200" dirty="0"/>
            </a:br>
            <a:endParaRPr lang="sv-SE" sz="800" dirty="0"/>
          </a:p>
          <a:p>
            <a:r>
              <a:rPr lang="sv-SE" sz="3200" dirty="0"/>
              <a:t>För du finns över mig och under mig</a:t>
            </a:r>
          </a:p>
          <a:p>
            <a:r>
              <a:rPr lang="sv-SE" sz="3200" dirty="0"/>
              <a:t>framför mig och bakom mig://</a:t>
            </a:r>
          </a:p>
          <a:p>
            <a:r>
              <a:rPr lang="sv-SE" sz="1400" dirty="0"/>
              <a:t> </a:t>
            </a:r>
          </a:p>
          <a:p>
            <a:r>
              <a:rPr lang="sv-SE" sz="3200" dirty="0"/>
              <a:t>Du omsluter mig på alla sidor</a:t>
            </a:r>
          </a:p>
          <a:p>
            <a:r>
              <a:rPr lang="sv-SE" sz="3200" dirty="0"/>
              <a:t>Och håller mig i sin hand.</a:t>
            </a:r>
          </a:p>
        </p:txBody>
      </p:sp>
    </p:spTree>
    <p:extLst>
      <p:ext uri="{BB962C8B-B14F-4D97-AF65-F5344CB8AC3E}">
        <p14:creationId xmlns:p14="http://schemas.microsoft.com/office/powerpoint/2010/main" val="494533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EE74A0A-D84F-2847-F528-B4CF6B455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F5D79A9-DE48-0EA9-EBC2-6F872DCA0C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7" r="18741" b="43375"/>
          <a:stretch/>
        </p:blipFill>
        <p:spPr>
          <a:xfrm>
            <a:off x="2373923" y="144148"/>
            <a:ext cx="6389077" cy="1681477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871B489B-7E68-0F31-A826-542E45B32C0C}"/>
              </a:ext>
            </a:extLst>
          </p:cNvPr>
          <p:cNvSpPr txBox="1"/>
          <p:nvPr/>
        </p:nvSpPr>
        <p:spPr>
          <a:xfrm>
            <a:off x="2247844" y="2428004"/>
            <a:ext cx="7379236" cy="2962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/>
              <a:t>Herren är min starkhet och min lovsång</a:t>
            </a:r>
          </a:p>
          <a:p>
            <a:r>
              <a:rPr lang="sv-SE" sz="3200" dirty="0"/>
              <a:t>Herren är min starkhet och min lovsång</a:t>
            </a:r>
            <a:br>
              <a:rPr lang="sv-SE" sz="3200" dirty="0"/>
            </a:br>
            <a:br>
              <a:rPr lang="sv-SE" sz="1400" dirty="0"/>
            </a:br>
            <a:r>
              <a:rPr lang="sv-SE" sz="3200" dirty="0"/>
              <a:t>Han blev mig  till frälsning</a:t>
            </a:r>
          </a:p>
          <a:p>
            <a:r>
              <a:rPr lang="sv-SE" sz="3200" dirty="0"/>
              <a:t>Han blev mig till frälsning</a:t>
            </a:r>
            <a:endParaRPr lang="sv-SE" sz="1050" dirty="0"/>
          </a:p>
          <a:p>
            <a:endParaRPr lang="sv-SE" sz="1050" dirty="0"/>
          </a:p>
          <a:p>
            <a:r>
              <a:rPr lang="sv-SE" sz="3200" dirty="0"/>
              <a:t>Herren är min starkhet och min lovsång</a:t>
            </a:r>
          </a:p>
        </p:txBody>
      </p:sp>
    </p:spTree>
    <p:extLst>
      <p:ext uri="{BB962C8B-B14F-4D97-AF65-F5344CB8AC3E}">
        <p14:creationId xmlns:p14="http://schemas.microsoft.com/office/powerpoint/2010/main" val="1882740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14136FD8-0172-2075-8AA1-3F4540F91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0573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233</Words>
  <Application>Microsoft Office PowerPoint</Application>
  <PresentationFormat>Bredbild</PresentationFormat>
  <Paragraphs>30</Paragraphs>
  <Slides>7</Slides>
  <Notes>0</Notes>
  <HiddenSlides>5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 Viktorsson</dc:creator>
  <cp:lastModifiedBy>Maria Viktorsson</cp:lastModifiedBy>
  <cp:revision>11</cp:revision>
  <dcterms:created xsi:type="dcterms:W3CDTF">2024-01-29T17:36:39Z</dcterms:created>
  <dcterms:modified xsi:type="dcterms:W3CDTF">2024-06-13T19:09:54Z</dcterms:modified>
</cp:coreProperties>
</file>