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0" r:id="rId2"/>
    <p:sldId id="271" r:id="rId3"/>
    <p:sldId id="266" r:id="rId4"/>
    <p:sldId id="269" r:id="rId5"/>
    <p:sldId id="268" r:id="rId6"/>
    <p:sldId id="267" r:id="rId7"/>
    <p:sldId id="261" r:id="rId8"/>
    <p:sldId id="264" r:id="rId9"/>
    <p:sldId id="265" r:id="rId10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Februari/Mars" id="{BD12E375-6E18-4523-8B65-AC773BC7A4F1}">
          <p14:sldIdLst>
            <p14:sldId id="270"/>
            <p14:sldId id="271"/>
            <p14:sldId id="266"/>
            <p14:sldId id="269"/>
            <p14:sldId id="268"/>
            <p14:sldId id="267"/>
            <p14:sldId id="261"/>
            <p14:sldId id="264"/>
            <p14:sldId id="265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70" d="100"/>
          <a:sy n="70" d="100"/>
        </p:scale>
        <p:origin x="70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B16B520B-0D46-CC8B-7C1A-A2942250857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E9156A83-5D7F-322E-3705-DF1613B12A2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D045E4A1-5236-DD5A-6ACE-FAFA44B24D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B60933-A90F-4380-B7D2-E7616DD83A61}" type="datetimeFigureOut">
              <a:rPr lang="sv-SE" smtClean="0"/>
              <a:t>2024-08-18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DEE26F04-2903-F696-ADE0-545D54C95B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AC1D9CD4-1881-24DE-EECB-78108483B7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64FE7-807B-4E36-91EE-8747691947A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1350232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F845475-C80B-B460-A834-F874BC1A33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2EA69DF1-1EF5-5E9A-692D-ED86F01953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9A4E83D6-9461-D733-DA52-4DEB79E017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B60933-A90F-4380-B7D2-E7616DD83A61}" type="datetimeFigureOut">
              <a:rPr lang="sv-SE" smtClean="0"/>
              <a:t>2024-08-18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BE196641-F382-C065-8119-BE40B1347B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D7E37628-440C-9DC2-81C6-95C51DFC17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64FE7-807B-4E36-91EE-8747691947A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186368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D977353-2B6D-5DA5-FA0C-46EF9A0DD1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BB9D79F6-E3B7-C271-7C65-8005377A8C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F8209450-F39F-3B54-D74D-E2ECA8E52B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B60933-A90F-4380-B7D2-E7616DD83A61}" type="datetimeFigureOut">
              <a:rPr lang="sv-SE" smtClean="0"/>
              <a:t>2024-08-18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E7727167-6B08-2A65-7319-7C7C50D53E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9A233D3F-2E28-CCD6-3939-AA97F471E8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64FE7-807B-4E36-91EE-8747691947A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0608339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2FF50AF-E77F-10CF-0F61-C31A8BF5B2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0EA28D9F-3C8C-E671-1A67-DFEC4AD6BE7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DCCDB3E6-7410-54BA-E1D8-80DCF7B8E1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BCEE010D-E566-FA31-C07B-7C6C2BFB72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B60933-A90F-4380-B7D2-E7616DD83A61}" type="datetimeFigureOut">
              <a:rPr lang="sv-SE" smtClean="0"/>
              <a:t>2024-08-18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015EBFB7-79AF-5118-16FA-71C86EF48C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ACB62BE9-2AA4-87DA-DDDA-345DD6BA32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64FE7-807B-4E36-91EE-8747691947A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9638740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2222A95-13EF-A0AB-3E30-9443125914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DB76ABAD-09E6-1A31-3A8C-FE2FA343EB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7AE54F7F-133F-0940-0EAA-38A1787528A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63E2D1EC-6A02-365F-E99A-41B9D5EBCC3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6B4979C1-A9AF-2A3A-9F25-BBB4E3A322B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AD8D7AFC-CE3E-5B01-DE40-4BCD1BA531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B60933-A90F-4380-B7D2-E7616DD83A61}" type="datetimeFigureOut">
              <a:rPr lang="sv-SE" smtClean="0"/>
              <a:t>2024-08-18</a:t>
            </a:fld>
            <a:endParaRPr lang="sv-SE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AD20E478-69C2-8A04-3EF1-71C9A09B35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>
            <a:extLst>
              <a:ext uri="{FF2B5EF4-FFF2-40B4-BE49-F238E27FC236}">
                <a16:creationId xmlns:a16="http://schemas.microsoft.com/office/drawing/2014/main" id="{F76955BB-BC16-8619-23A7-ED5A75BFE6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64FE7-807B-4E36-91EE-8747691947A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6735166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8B729A3-6DA0-8D21-C7C9-C1B2D8EC72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A8EA4374-0372-B570-EC3B-25BAA57B82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B60933-A90F-4380-B7D2-E7616DD83A61}" type="datetimeFigureOut">
              <a:rPr lang="sv-SE" smtClean="0"/>
              <a:t>2024-08-18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61D41E2B-8216-231B-F1D4-ECCAA97125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E57A038A-2529-3BFE-A89D-8DED3127CD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64FE7-807B-4E36-91EE-8747691947A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0313771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76B89A73-3520-5DBE-5274-9B552C702C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B60933-A90F-4380-B7D2-E7616DD83A61}" type="datetimeFigureOut">
              <a:rPr lang="sv-SE" smtClean="0"/>
              <a:t>2024-08-18</a:t>
            </a:fld>
            <a:endParaRPr lang="sv-SE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2A41D6FD-8B9C-1C77-54B5-96F44BC3AD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D8BB479C-48C8-1A5C-D053-74C75ED58A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64FE7-807B-4E36-91EE-8747691947A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4378718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E60C070-75C1-5283-EB58-67F177C0B8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73BA973B-97FE-DCC1-D068-6BD7913472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B90DB882-FF83-83D2-3355-67B4F818683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F442C7D2-597C-7E38-F5A6-441A8CC96A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B60933-A90F-4380-B7D2-E7616DD83A61}" type="datetimeFigureOut">
              <a:rPr lang="sv-SE" smtClean="0"/>
              <a:t>2024-08-18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20592E26-48BD-EDD8-F970-4CF9BD3524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A521D270-7B33-4B0F-9EEA-0343F74B52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64FE7-807B-4E36-91EE-8747691947A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6261512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C37FAE18-5C77-30B1-DA55-5CBC70B978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9043EDF3-AD7B-3C58-D0F0-B70A8DC9B1B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F59E8B5B-D355-5D5E-AE20-68C94298F7E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278CFE30-7964-61EC-8388-38D63048CD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B60933-A90F-4380-B7D2-E7616DD83A61}" type="datetimeFigureOut">
              <a:rPr lang="sv-SE" smtClean="0"/>
              <a:t>2024-08-18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3AC4A9D3-2E4C-BBB9-F352-BBCB3E5AA2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4EE11184-2240-0FE9-45CF-3504CE106B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64FE7-807B-4E36-91EE-8747691947A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9943182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D9FE973-17C4-0DDE-43DA-2D53A12029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9E03750B-CEC2-7D79-46A7-FF2A8B7A06F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805BFC6E-5115-D48C-9033-AFF3F8D02B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B60933-A90F-4380-B7D2-E7616DD83A61}" type="datetimeFigureOut">
              <a:rPr lang="sv-SE" smtClean="0"/>
              <a:t>2024-08-18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AEAED203-A265-C760-0EEF-5EE2EAE27F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A2D9347C-70FD-B9E3-9DCD-928E65034D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64FE7-807B-4E36-91EE-8747691947A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5664276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>
            <a:extLst>
              <a:ext uri="{FF2B5EF4-FFF2-40B4-BE49-F238E27FC236}">
                <a16:creationId xmlns:a16="http://schemas.microsoft.com/office/drawing/2014/main" id="{4BE32240-8359-DAA1-7373-9BF91854111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7E9ADAE7-6699-8BBC-3B61-B514D570A82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B36F3A19-6BF8-C8A5-B902-746437449D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B60933-A90F-4380-B7D2-E7616DD83A61}" type="datetimeFigureOut">
              <a:rPr lang="sv-SE" smtClean="0"/>
              <a:t>2024-08-18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33AEB837-B3E5-17C0-65A3-768B10A386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BD728470-05C2-EF9A-31B1-7B63C863FB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64FE7-807B-4E36-91EE-8747691947A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0310058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71D8BBF9-DD37-5B07-F7C6-EAE4D6B596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68C915FD-1E60-37ED-DDCE-4EF68C08AF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D4EA92BF-4D2C-1501-0E77-74963BFEEBF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B60933-A90F-4380-B7D2-E7616DD83A61}" type="datetimeFigureOut">
              <a:rPr lang="sv-SE" smtClean="0"/>
              <a:t>2024-08-18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D94815AB-F6B6-6239-3AC8-ED2BF87EEDB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2E6B4BA2-6F49-9351-1EBA-984725E0007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164FE7-807B-4E36-91EE-8747691947A5}" type="slidenum">
              <a:rPr lang="sv-SE" smtClean="0"/>
              <a:t>‹#›</a:t>
            </a:fld>
            <a:endParaRPr lang="sv-SE"/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C3646A9A-3DD7-3FB9-555F-20C142CB1EC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687" r="18741" b="43375"/>
          <a:stretch/>
        </p:blipFill>
        <p:spPr>
          <a:xfrm>
            <a:off x="2373923" y="144148"/>
            <a:ext cx="6389077" cy="16814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0501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70B968A-3020-B889-7DA7-49B76B54A9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E1BD1DB4-4737-45F3-174F-9DB5AD5940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sv-SE" sz="4000" dirty="0"/>
          </a:p>
          <a:p>
            <a:pPr marL="0" indent="0" algn="ctr">
              <a:buNone/>
            </a:pPr>
            <a:r>
              <a:rPr lang="sv-SE" sz="4000" dirty="0"/>
              <a:t>Jesus älskar alla barnen</a:t>
            </a:r>
          </a:p>
          <a:p>
            <a:pPr marL="0" indent="0" algn="ctr">
              <a:buNone/>
            </a:pPr>
            <a:r>
              <a:rPr lang="sv-SE" sz="4000" dirty="0"/>
              <a:t>Alla barnen på vår jord</a:t>
            </a:r>
          </a:p>
          <a:p>
            <a:pPr marL="0" indent="0" algn="ctr">
              <a:buNone/>
            </a:pPr>
            <a:r>
              <a:rPr lang="sv-SE" sz="4000" dirty="0"/>
              <a:t>Röd och gul och vit och svart</a:t>
            </a:r>
          </a:p>
          <a:p>
            <a:pPr marL="0" indent="0" algn="ctr">
              <a:buNone/>
            </a:pPr>
            <a:r>
              <a:rPr lang="sv-SE" sz="4000" dirty="0"/>
              <a:t>Gör det samma har han sagt</a:t>
            </a:r>
          </a:p>
          <a:p>
            <a:pPr marL="0" indent="0" algn="ctr">
              <a:buNone/>
            </a:pPr>
            <a:r>
              <a:rPr lang="sv-SE" sz="4000" dirty="0"/>
              <a:t>Jesus älskar alla barnen på vår jord</a:t>
            </a:r>
          </a:p>
          <a:p>
            <a:pPr marL="0" indent="0" algn="ctr">
              <a:buNone/>
            </a:pP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4474687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0C48679-E96F-34F7-5C09-D5D458DE01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E744B992-8CD0-171A-58EC-118B36C7D9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sv-SE" sz="4000" dirty="0"/>
          </a:p>
          <a:p>
            <a:pPr marL="0" indent="0" algn="ctr">
              <a:buNone/>
            </a:pPr>
            <a:r>
              <a:rPr lang="sv-SE" sz="4000" dirty="0"/>
              <a:t>Ande du som livet ger, fall nu över mig</a:t>
            </a:r>
          </a:p>
          <a:p>
            <a:pPr marL="0" indent="0" algn="ctr">
              <a:buNone/>
            </a:pPr>
            <a:r>
              <a:rPr lang="sv-SE" sz="4000" dirty="0"/>
              <a:t>Ande du som livet ger, fall nu över mig</a:t>
            </a:r>
          </a:p>
          <a:p>
            <a:pPr marL="0" indent="0" algn="ctr">
              <a:buNone/>
            </a:pPr>
            <a:r>
              <a:rPr lang="sv-SE" sz="4000" dirty="0"/>
              <a:t>Smält mig, fyll mig tänd mig, sänd mig!</a:t>
            </a:r>
          </a:p>
          <a:p>
            <a:pPr marL="0" indent="0" algn="ctr">
              <a:buNone/>
            </a:pPr>
            <a:r>
              <a:rPr lang="sv-SE" sz="4000" dirty="0"/>
              <a:t>Ande du som livet ger, fall nu över mig.</a:t>
            </a:r>
          </a:p>
          <a:p>
            <a:pPr marL="0" indent="0" algn="ctr">
              <a:buNone/>
            </a:pP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6510600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ubrik 4">
            <a:extLst>
              <a:ext uri="{FF2B5EF4-FFF2-40B4-BE49-F238E27FC236}">
                <a16:creationId xmlns:a16="http://schemas.microsoft.com/office/drawing/2014/main" id="{08604E64-1BF1-7241-CA74-596B699B7C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01AA49AF-8A7F-3954-9854-8CDAC5700D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077913" lvl="3" indent="0">
              <a:buNone/>
            </a:pPr>
            <a:br>
              <a:rPr lang="sv-SE" sz="3200" dirty="0"/>
            </a:br>
            <a:r>
              <a:rPr lang="sv-SE" sz="3200" b="1" spc="-300" dirty="0"/>
              <a:t>||:	</a:t>
            </a:r>
            <a:r>
              <a:rPr lang="sv-SE" sz="3200" dirty="0"/>
              <a:t>Bara den som vandrar nära marken </a:t>
            </a:r>
          </a:p>
          <a:p>
            <a:pPr marL="1371600" lvl="3" indent="0">
              <a:buNone/>
            </a:pPr>
            <a:r>
              <a:rPr lang="sv-SE" sz="3200" dirty="0"/>
              <a:t>	kan se dina under Gud.</a:t>
            </a:r>
            <a:r>
              <a:rPr lang="sv-SE" sz="3200" b="1" spc="-300" dirty="0"/>
              <a:t>:||</a:t>
            </a:r>
            <a:br>
              <a:rPr lang="sv-SE" sz="3200" b="1" spc="-300" dirty="0"/>
            </a:br>
            <a:endParaRPr lang="sv-SE" sz="3200" b="1" spc="-300" dirty="0"/>
          </a:p>
          <a:p>
            <a:pPr marL="1793875" lvl="3" indent="0">
              <a:buNone/>
            </a:pPr>
            <a:r>
              <a:rPr lang="sv-SE" sz="3200" dirty="0"/>
              <a:t>Låt oss aldrig bli så stora att vi inte ser de små</a:t>
            </a:r>
          </a:p>
          <a:p>
            <a:pPr marL="1793875" lvl="3" indent="0">
              <a:buNone/>
            </a:pPr>
            <a:r>
              <a:rPr lang="sv-SE" sz="3200" dirty="0"/>
              <a:t>larven som kryper och myran som stretar </a:t>
            </a:r>
            <a:br>
              <a:rPr lang="sv-SE" sz="3200" dirty="0"/>
            </a:br>
            <a:r>
              <a:rPr lang="sv-SE" sz="3200" dirty="0"/>
              <a:t>och barn som lärt sig gå. </a:t>
            </a:r>
          </a:p>
          <a:p>
            <a:pPr marL="1793875" lvl="3" indent="0">
              <a:buNone/>
            </a:pPr>
            <a:r>
              <a:rPr lang="sv-SE" sz="3200" dirty="0"/>
              <a:t>Nej. </a:t>
            </a:r>
          </a:p>
        </p:txBody>
      </p:sp>
    </p:spTree>
    <p:extLst>
      <p:ext uri="{BB962C8B-B14F-4D97-AF65-F5344CB8AC3E}">
        <p14:creationId xmlns:p14="http://schemas.microsoft.com/office/powerpoint/2010/main" val="38157949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ubrik 4">
            <a:extLst>
              <a:ext uri="{FF2B5EF4-FFF2-40B4-BE49-F238E27FC236}">
                <a16:creationId xmlns:a16="http://schemas.microsoft.com/office/drawing/2014/main" id="{08604E64-1BF1-7241-CA74-596B699B7C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01AA49AF-8A7F-3954-9854-8CDAC5700D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371600" lvl="3" indent="0">
              <a:buNone/>
            </a:pPr>
            <a:br>
              <a:rPr lang="sv-SE" sz="3200" dirty="0"/>
            </a:br>
            <a:r>
              <a:rPr lang="sv-SE" sz="3200" dirty="0"/>
              <a:t>Din trofasta kärlek aldrig mig lämnar</a:t>
            </a:r>
          </a:p>
          <a:p>
            <a:pPr marL="1371600" lvl="3" indent="0">
              <a:buNone/>
            </a:pPr>
            <a:r>
              <a:rPr lang="sv-SE" sz="3200" dirty="0"/>
              <a:t>Din barmhärtighet den kan aldrig ta slut.</a:t>
            </a:r>
          </a:p>
          <a:p>
            <a:pPr marL="1371600" lvl="3" indent="0">
              <a:buNone/>
            </a:pPr>
            <a:r>
              <a:rPr lang="sv-SE" sz="3200" dirty="0"/>
              <a:t>Den är ny varje morgon, ny varje morgon.</a:t>
            </a:r>
          </a:p>
          <a:p>
            <a:pPr marL="1371600" lvl="3" indent="0">
              <a:buNone/>
            </a:pPr>
            <a:r>
              <a:rPr lang="sv-SE" sz="3200" dirty="0"/>
              <a:t>Stor är din trofasthet min Gud, </a:t>
            </a:r>
          </a:p>
          <a:p>
            <a:pPr marL="1371600" lvl="3" indent="0">
              <a:buNone/>
            </a:pPr>
            <a:r>
              <a:rPr lang="sv-SE" sz="3200" dirty="0"/>
              <a:t>Stor är din trofasthet</a:t>
            </a:r>
          </a:p>
        </p:txBody>
      </p:sp>
    </p:spTree>
    <p:extLst>
      <p:ext uri="{BB962C8B-B14F-4D97-AF65-F5344CB8AC3E}">
        <p14:creationId xmlns:p14="http://schemas.microsoft.com/office/powerpoint/2010/main" val="32976243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ubrik 4">
            <a:extLst>
              <a:ext uri="{FF2B5EF4-FFF2-40B4-BE49-F238E27FC236}">
                <a16:creationId xmlns:a16="http://schemas.microsoft.com/office/drawing/2014/main" id="{08604E64-1BF1-7241-CA74-596B699B7C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01AA49AF-8A7F-3954-9854-8CDAC5700D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371600" lvl="3" indent="0">
              <a:buNone/>
            </a:pPr>
            <a:br>
              <a:rPr lang="sv-SE" sz="3200" dirty="0"/>
            </a:br>
            <a:r>
              <a:rPr lang="sv-SE" sz="3200" dirty="0"/>
              <a:t>Glöm inte bort om att änglarna finns. </a:t>
            </a:r>
          </a:p>
          <a:p>
            <a:pPr marL="1371600" lvl="3" indent="0">
              <a:buNone/>
            </a:pPr>
            <a:r>
              <a:rPr lang="sv-SE" sz="3200" dirty="0"/>
              <a:t>Att dom är här för att se hur du har det.</a:t>
            </a:r>
          </a:p>
          <a:p>
            <a:pPr marL="1371600" lvl="3" indent="0">
              <a:buNone/>
            </a:pPr>
            <a:r>
              <a:rPr lang="sv-SE" sz="3200" dirty="0"/>
              <a:t>Och dom kan hjälpa dig fast dom inte syns.</a:t>
            </a:r>
          </a:p>
          <a:p>
            <a:pPr marL="1371600" lvl="3" indent="0">
              <a:buNone/>
            </a:pPr>
            <a:r>
              <a:rPr lang="sv-SE" sz="3200" dirty="0"/>
              <a:t>Glöm inte bort att änglarna finns. </a:t>
            </a:r>
          </a:p>
        </p:txBody>
      </p:sp>
    </p:spTree>
    <p:extLst>
      <p:ext uri="{BB962C8B-B14F-4D97-AF65-F5344CB8AC3E}">
        <p14:creationId xmlns:p14="http://schemas.microsoft.com/office/powerpoint/2010/main" val="20511575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B4F35D6D-3FDB-9722-3A94-D6312855B0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5F8B5D5E-74F0-D05B-6529-A3F5FF4C67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828800" lvl="4" indent="0">
              <a:buNone/>
            </a:pPr>
            <a:br>
              <a:rPr lang="sv-SE" dirty="0"/>
            </a:br>
            <a:r>
              <a:rPr lang="sv-SE" sz="3200" dirty="0"/>
              <a:t>Fäst dina ögon på Jesus, </a:t>
            </a:r>
          </a:p>
          <a:p>
            <a:pPr marL="1828800" lvl="4" indent="0">
              <a:buNone/>
            </a:pPr>
            <a:r>
              <a:rPr lang="sv-SE" sz="3200" dirty="0"/>
              <a:t>se in i verkligheten själv.</a:t>
            </a:r>
          </a:p>
          <a:p>
            <a:pPr marL="1828800" lvl="4" indent="0">
              <a:buNone/>
            </a:pPr>
            <a:r>
              <a:rPr lang="sv-SE" sz="3200" dirty="0"/>
              <a:t>Alla ting runt omkring smälter bort som snö, </a:t>
            </a:r>
          </a:p>
          <a:p>
            <a:pPr marL="1828800" lvl="4" indent="0">
              <a:buNone/>
            </a:pPr>
            <a:r>
              <a:rPr lang="sv-SE" sz="3200" dirty="0"/>
              <a:t>i ljuset av hans ära och glans</a:t>
            </a:r>
          </a:p>
        </p:txBody>
      </p:sp>
    </p:spTree>
    <p:extLst>
      <p:ext uri="{BB962C8B-B14F-4D97-AF65-F5344CB8AC3E}">
        <p14:creationId xmlns:p14="http://schemas.microsoft.com/office/powerpoint/2010/main" val="35060636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objekt 4">
            <a:extLst>
              <a:ext uri="{FF2B5EF4-FFF2-40B4-BE49-F238E27FC236}">
                <a16:creationId xmlns:a16="http://schemas.microsoft.com/office/drawing/2014/main" id="{CA0D77D0-05A3-526B-7D79-7DEA9E33DA9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687" r="18741" b="43375"/>
          <a:stretch/>
        </p:blipFill>
        <p:spPr>
          <a:xfrm>
            <a:off x="2373923" y="144148"/>
            <a:ext cx="6389077" cy="1681477"/>
          </a:xfrm>
          <a:prstGeom prst="rect">
            <a:avLst/>
          </a:prstGeom>
        </p:spPr>
      </p:pic>
      <p:sp>
        <p:nvSpPr>
          <p:cNvPr id="10" name="textruta 9">
            <a:extLst>
              <a:ext uri="{FF2B5EF4-FFF2-40B4-BE49-F238E27FC236}">
                <a16:creationId xmlns:a16="http://schemas.microsoft.com/office/drawing/2014/main" id="{D89A9445-AB38-14FB-218E-7F8D6E016CC3}"/>
              </a:ext>
            </a:extLst>
          </p:cNvPr>
          <p:cNvSpPr txBox="1"/>
          <p:nvPr/>
        </p:nvSpPr>
        <p:spPr>
          <a:xfrm>
            <a:off x="2247844" y="2428004"/>
            <a:ext cx="7379236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3200" dirty="0"/>
              <a:t>//:Jag går på livets väg, jag går på livets väg</a:t>
            </a:r>
          </a:p>
          <a:p>
            <a:r>
              <a:rPr lang="sv-SE" sz="3200" dirty="0"/>
              <a:t>Där kan allting hända, men jag kan va trygg</a:t>
            </a:r>
            <a:br>
              <a:rPr lang="sv-SE" sz="3200" dirty="0"/>
            </a:br>
            <a:endParaRPr lang="sv-SE" sz="800" dirty="0"/>
          </a:p>
          <a:p>
            <a:r>
              <a:rPr lang="sv-SE" sz="3200" dirty="0"/>
              <a:t>För du finns över mig och under mig</a:t>
            </a:r>
          </a:p>
          <a:p>
            <a:r>
              <a:rPr lang="sv-SE" sz="3200" dirty="0"/>
              <a:t>framför mig och bakom mig://</a:t>
            </a:r>
          </a:p>
          <a:p>
            <a:r>
              <a:rPr lang="sv-SE" sz="1400" dirty="0"/>
              <a:t> </a:t>
            </a:r>
          </a:p>
          <a:p>
            <a:r>
              <a:rPr lang="sv-SE" sz="3200" dirty="0"/>
              <a:t>Du omsluter mig på alla sidor</a:t>
            </a:r>
          </a:p>
          <a:p>
            <a:r>
              <a:rPr lang="sv-SE" sz="3200" dirty="0"/>
              <a:t>Och håller mig i sin hand.</a:t>
            </a:r>
          </a:p>
        </p:txBody>
      </p:sp>
    </p:spTree>
    <p:extLst>
      <p:ext uri="{BB962C8B-B14F-4D97-AF65-F5344CB8AC3E}">
        <p14:creationId xmlns:p14="http://schemas.microsoft.com/office/powerpoint/2010/main" val="4945335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FEE74A0A-D84F-2847-F528-B4CF6B455D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objekt 4">
            <a:extLst>
              <a:ext uri="{FF2B5EF4-FFF2-40B4-BE49-F238E27FC236}">
                <a16:creationId xmlns:a16="http://schemas.microsoft.com/office/drawing/2014/main" id="{AF5D79A9-DE48-0EA9-EBC2-6F872DCA0C6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687" r="18741" b="43375"/>
          <a:stretch/>
        </p:blipFill>
        <p:spPr>
          <a:xfrm>
            <a:off x="2373923" y="144148"/>
            <a:ext cx="6389077" cy="1681477"/>
          </a:xfrm>
          <a:prstGeom prst="rect">
            <a:avLst/>
          </a:prstGeom>
        </p:spPr>
      </p:pic>
      <p:sp>
        <p:nvSpPr>
          <p:cNvPr id="10" name="textruta 9">
            <a:extLst>
              <a:ext uri="{FF2B5EF4-FFF2-40B4-BE49-F238E27FC236}">
                <a16:creationId xmlns:a16="http://schemas.microsoft.com/office/drawing/2014/main" id="{871B489B-7E68-0F31-A826-542E45B32C0C}"/>
              </a:ext>
            </a:extLst>
          </p:cNvPr>
          <p:cNvSpPr txBox="1"/>
          <p:nvPr/>
        </p:nvSpPr>
        <p:spPr>
          <a:xfrm>
            <a:off x="2247844" y="2428004"/>
            <a:ext cx="7379236" cy="29623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3200" dirty="0"/>
              <a:t>Herren är min starkhet och min lovsång</a:t>
            </a:r>
          </a:p>
          <a:p>
            <a:r>
              <a:rPr lang="sv-SE" sz="3200" dirty="0"/>
              <a:t>Herren är min starkhet och min lovsång</a:t>
            </a:r>
            <a:br>
              <a:rPr lang="sv-SE" sz="3200" dirty="0"/>
            </a:br>
            <a:br>
              <a:rPr lang="sv-SE" sz="1400" dirty="0"/>
            </a:br>
            <a:r>
              <a:rPr lang="sv-SE" sz="3200" dirty="0"/>
              <a:t>Han blev mig  till frälsning</a:t>
            </a:r>
          </a:p>
          <a:p>
            <a:r>
              <a:rPr lang="sv-SE" sz="3200" dirty="0"/>
              <a:t>Han blev mig till frälsning</a:t>
            </a:r>
            <a:endParaRPr lang="sv-SE" sz="1050" dirty="0"/>
          </a:p>
          <a:p>
            <a:endParaRPr lang="sv-SE" sz="1050" dirty="0"/>
          </a:p>
          <a:p>
            <a:r>
              <a:rPr lang="sv-SE" sz="3200" dirty="0"/>
              <a:t>Herren är min starkhet och min lovsång</a:t>
            </a:r>
          </a:p>
        </p:txBody>
      </p:sp>
    </p:spTree>
    <p:extLst>
      <p:ext uri="{BB962C8B-B14F-4D97-AF65-F5344CB8AC3E}">
        <p14:creationId xmlns:p14="http://schemas.microsoft.com/office/powerpoint/2010/main" val="18827405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ubrik 4">
            <a:extLst>
              <a:ext uri="{FF2B5EF4-FFF2-40B4-BE49-F238E27FC236}">
                <a16:creationId xmlns:a16="http://schemas.microsoft.com/office/drawing/2014/main" id="{14136FD8-0172-2075-8AA1-3F4540F914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5605730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205</TotalTime>
  <Words>304</Words>
  <Application>Microsoft Office PowerPoint</Application>
  <PresentationFormat>Bredbild</PresentationFormat>
  <Paragraphs>41</Paragraphs>
  <Slides>9</Slides>
  <Notes>0</Notes>
  <HiddenSlides>7</HiddenSlides>
  <MMClips>0</MMClips>
  <ScaleCrop>false</ScaleCrop>
  <HeadingPairs>
    <vt:vector size="6" baseType="variant">
      <vt:variant>
        <vt:lpstr>Använt teckensnitt</vt:lpstr>
      </vt:variant>
      <vt:variant>
        <vt:i4>3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Office-tema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PowerPoint-presentation</dc:title>
  <dc:creator>Maria Viktorsson</dc:creator>
  <cp:lastModifiedBy>Mattias Palmquist</cp:lastModifiedBy>
  <cp:revision>12</cp:revision>
  <dcterms:created xsi:type="dcterms:W3CDTF">2024-01-29T17:36:39Z</dcterms:created>
  <dcterms:modified xsi:type="dcterms:W3CDTF">2024-08-18T18:31:00Z</dcterms:modified>
</cp:coreProperties>
</file>